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9" r:id="rId11"/>
    <p:sldId id="270" r:id="rId12"/>
    <p:sldId id="266" r:id="rId13"/>
    <p:sldId id="267" r:id="rId14"/>
    <p:sldId id="268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zd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Роль детских игрушек в период ВОВ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ы.jpg"/>
          <p:cNvPicPr>
            <a:picLocks noGrp="1" noChangeAspect="1"/>
          </p:cNvPicPr>
          <p:nvPr>
            <p:ph idx="1"/>
          </p:nvPr>
        </p:nvPicPr>
        <p:blipFill>
          <a:blip r:embed="rId2"/>
          <a:srcRect b="20528"/>
          <a:stretch>
            <a:fillRect/>
          </a:stretch>
        </p:blipFill>
        <p:spPr>
          <a:xfrm>
            <a:off x="2786050" y="1582424"/>
            <a:ext cx="3786214" cy="477553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01080" cy="12192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Клодин</a:t>
            </a:r>
            <a:r>
              <a:rPr lang="ru-RU" b="1" dirty="0" smtClean="0">
                <a:solidFill>
                  <a:srgbClr val="002060"/>
                </a:solidFill>
              </a:rPr>
              <a:t> с куклой </a:t>
            </a:r>
            <a:r>
              <a:rPr lang="ru-RU" b="1" dirty="0" err="1" smtClean="0">
                <a:solidFill>
                  <a:srgbClr val="002060"/>
                </a:solidFill>
              </a:rPr>
              <a:t>Коллет</a:t>
            </a:r>
            <a:r>
              <a:rPr lang="ru-RU" b="1" dirty="0" smtClean="0">
                <a:solidFill>
                  <a:srgbClr val="002060"/>
                </a:solidFill>
              </a:rPr>
              <a:t> в наши дни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6" y="500042"/>
            <a:ext cx="4773247" cy="52864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rgbClr val="002060"/>
                </a:solidFill>
              </a:rPr>
              <a:t>Джерта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42918"/>
            <a:ext cx="2971792" cy="5453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Эва с куклой </a:t>
            </a:r>
            <a:r>
              <a:rPr lang="ru-RU" sz="4800" b="1" dirty="0" err="1" smtClean="0">
                <a:solidFill>
                  <a:srgbClr val="002060"/>
                </a:solidFill>
              </a:rPr>
              <a:t>Джертой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57166"/>
            <a:ext cx="47244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zuzia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357166"/>
            <a:ext cx="5265076" cy="587015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62088"/>
          </a:xfrm>
        </p:spPr>
        <p:txBody>
          <a:bodyPr>
            <a:normAutofit/>
          </a:bodyPr>
          <a:lstStyle/>
          <a:p>
            <a:r>
              <a:rPr lang="ru-RU" sz="6000" b="1" dirty="0" err="1" smtClean="0">
                <a:solidFill>
                  <a:srgbClr val="002060"/>
                </a:solidFill>
              </a:rPr>
              <a:t>Зузя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ael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785926"/>
            <a:ext cx="3443308" cy="443804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01080" cy="1219200"/>
          </a:xfrm>
        </p:spPr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Зося</a:t>
            </a:r>
            <a:r>
              <a:rPr lang="ru-RU" b="1" dirty="0" smtClean="0">
                <a:solidFill>
                  <a:srgbClr val="002060"/>
                </a:solidFill>
              </a:rPr>
              <a:t> с куклой </a:t>
            </a:r>
            <a:r>
              <a:rPr lang="ru-RU" b="1" dirty="0" err="1" smtClean="0">
                <a:solidFill>
                  <a:srgbClr val="002060"/>
                </a:solidFill>
              </a:rPr>
              <a:t>Зузей</a:t>
            </a:r>
            <a:r>
              <a:rPr lang="ru-RU" b="1" dirty="0" smtClean="0">
                <a:solidFill>
                  <a:srgbClr val="002060"/>
                </a:solidFill>
              </a:rPr>
              <a:t> в наши дни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974_b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1588" y="1500174"/>
            <a:ext cx="6395122" cy="481282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Три  куклы  холокоста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357188"/>
            <a:ext cx="8001056" cy="614364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04394372_a000abc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510" y="357166"/>
            <a:ext cx="7768142" cy="609943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ARA_-_2925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1118" y="1524000"/>
            <a:ext cx="5721763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52400"/>
            <a:ext cx="8715436" cy="12192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ХОЛОКОСТ – сожженный целиком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_lag_7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5726" y="1392204"/>
            <a:ext cx="4839479" cy="50371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Лагеря смерти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Памятники    Холокосту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inskaya_ya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476248"/>
            <a:ext cx="8501094" cy="56673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emor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428604"/>
            <a:ext cx="7357033" cy="58102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19278"/>
          </a:xfrm>
        </p:spPr>
        <p:txBody>
          <a:bodyPr>
            <a:normAutofit/>
          </a:bodyPr>
          <a:lstStyle/>
          <a:p>
            <a:r>
              <a:rPr lang="ru-RU" sz="6000" b="1" dirty="0" err="1" smtClean="0">
                <a:solidFill>
                  <a:srgbClr val="002060"/>
                </a:solidFill>
              </a:rPr>
              <a:t>Колетт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500042"/>
            <a:ext cx="5093860" cy="589147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77</TotalTime>
  <Words>38</Words>
  <PresentationFormat>Экран (4:3)</PresentationFormat>
  <Paragraphs>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Роль детских игрушек в период ВОВ</vt:lpstr>
      <vt:lpstr>Слайд 2</vt:lpstr>
      <vt:lpstr>Слайд 3</vt:lpstr>
      <vt:lpstr>ХОЛОКОСТ – сожженный целиком</vt:lpstr>
      <vt:lpstr>Лагеря смерти</vt:lpstr>
      <vt:lpstr>Памятники    Холокосту</vt:lpstr>
      <vt:lpstr>Слайд 7</vt:lpstr>
      <vt:lpstr>Слайд 8</vt:lpstr>
      <vt:lpstr>Колетт</vt:lpstr>
      <vt:lpstr>Клодин с куклой Коллет в наши дни</vt:lpstr>
      <vt:lpstr>Джерта</vt:lpstr>
      <vt:lpstr>Слайд 12</vt:lpstr>
      <vt:lpstr>Зузя</vt:lpstr>
      <vt:lpstr>Зося с куклой Зузей в наши дни</vt:lpstr>
      <vt:lpstr>Три  куклы  холокоста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детских игрушек в период ВОВ</dc:title>
  <dc:creator>Учитель</dc:creator>
  <cp:lastModifiedBy>Учитель</cp:lastModifiedBy>
  <cp:revision>12</cp:revision>
  <dcterms:created xsi:type="dcterms:W3CDTF">2014-02-07T07:20:32Z</dcterms:created>
  <dcterms:modified xsi:type="dcterms:W3CDTF">2014-02-10T04:04:11Z</dcterms:modified>
</cp:coreProperties>
</file>